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1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80185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６マジッククリアファイル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220072" y="4365104"/>
            <a:ext cx="366667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Ｗ１１０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Ｈ１５３㎜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白白＋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8" y="3212976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業界最多色１１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印刷による表現力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６サイズが完全自動生産が可能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大量ロット・短納期対応可能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書類が入ると色や柄が変化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する「アッ」と驚くアイテム　インパクト効果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MAX</a:t>
            </a:r>
            <a:r>
              <a:rPr lang="ja-JP" altLang="en-US" sz="1600" dirty="0" err="1">
                <a:latin typeface="HG丸ｺﾞｼｯｸM-PRO" pitchFamily="50" charset="-128"/>
                <a:ea typeface="HG丸ｺﾞｼｯｸM-PRO" pitchFamily="50" charset="-128"/>
              </a:rPr>
              <a:t>です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②小さい商品へのベタ付け展開が可能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DM</a:t>
            </a:r>
            <a:r>
              <a:rPr lang="ja-JP" altLang="en-US" sz="1600" dirty="0" err="1">
                <a:latin typeface="HG丸ｺﾞｼｯｸM-PRO" pitchFamily="50" charset="-128"/>
                <a:ea typeface="HG丸ｺﾞｼｯｸM-PRO" pitchFamily="50" charset="-128"/>
              </a:rPr>
              <a:t>にも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お勧め　薄くて　軽量</a:t>
            </a:r>
          </a:p>
        </p:txBody>
      </p:sp>
      <p:pic>
        <p:nvPicPr>
          <p:cNvPr id="1028" name="Picture 4" descr="C:\Users\a.ohmori.TNK\Google ドライブ\140722_JPEG_w1200px\IMG_63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884769"/>
            <a:ext cx="2924324" cy="1948510"/>
          </a:xfrm>
          <a:prstGeom prst="rect">
            <a:avLst/>
          </a:prstGeom>
          <a:noFill/>
        </p:spPr>
      </p:pic>
      <p:pic>
        <p:nvPicPr>
          <p:cNvPr id="1034" name="Picture 10" descr="C:\Users\a.ohmori.TNK\Desktop\A63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492896"/>
            <a:ext cx="2304256" cy="1668262"/>
          </a:xfrm>
          <a:prstGeom prst="rect">
            <a:avLst/>
          </a:prstGeom>
          <a:noFill/>
        </p:spPr>
      </p:pic>
      <p:pic>
        <p:nvPicPr>
          <p:cNvPr id="13" name="Picture 2" descr="C:\Users\a.ohmori.TNK\Google ドライブ\画像関連\WEB商品画像\140822_商品写真\output\miniIMG_64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765" y="1721419"/>
            <a:ext cx="1475390" cy="979290"/>
          </a:xfrm>
          <a:prstGeom prst="rect">
            <a:avLst/>
          </a:prstGeom>
          <a:noFill/>
        </p:spPr>
      </p:pic>
      <p:pic>
        <p:nvPicPr>
          <p:cNvPr id="14" name="Picture 3" descr="C:\Users\a.ohmori.TNK\Google ドライブ\画像関連\WEB商品画像\140822_商品写真\output\miniIMG_640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6765" y="3156074"/>
            <a:ext cx="1514251" cy="1005084"/>
          </a:xfrm>
          <a:prstGeom prst="rect">
            <a:avLst/>
          </a:prstGeom>
          <a:noFill/>
        </p:spPr>
      </p:pic>
      <p:pic>
        <p:nvPicPr>
          <p:cNvPr id="17" name="Picture 4" descr="C:\Users\a.ohmori.TNK\Google ドライブ\画像関連\WEB商品画像\140822_商品写真\output\miniIMG_640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6765" y="4631243"/>
            <a:ext cx="1617945" cy="1073910"/>
          </a:xfrm>
          <a:prstGeom prst="rect">
            <a:avLst/>
          </a:prstGeom>
          <a:noFill/>
        </p:spPr>
      </p:pic>
      <p:pic>
        <p:nvPicPr>
          <p:cNvPr id="1030" name="Picture 6" descr="C:\Users\a.ohmori.TNK\Desktop\miniA6 領収書　入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83918" y="1343189"/>
            <a:ext cx="1440160" cy="1659245"/>
          </a:xfrm>
          <a:prstGeom prst="rect">
            <a:avLst/>
          </a:prstGeom>
          <a:noFill/>
        </p:spPr>
      </p:pic>
      <p:sp>
        <p:nvSpPr>
          <p:cNvPr id="2" name="下矢印 1"/>
          <p:cNvSpPr/>
          <p:nvPr/>
        </p:nvSpPr>
        <p:spPr>
          <a:xfrm>
            <a:off x="803238" y="4233065"/>
            <a:ext cx="442444" cy="2691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下矢印 18"/>
          <p:cNvSpPr/>
          <p:nvPr/>
        </p:nvSpPr>
        <p:spPr>
          <a:xfrm>
            <a:off x="803238" y="2772616"/>
            <a:ext cx="442444" cy="2691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399</TotalTime>
  <Words>133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大山 真穂</cp:lastModifiedBy>
  <cp:revision>52</cp:revision>
  <dcterms:created xsi:type="dcterms:W3CDTF">2013-04-02T06:14:51Z</dcterms:created>
  <dcterms:modified xsi:type="dcterms:W3CDTF">2022-06-06T09:22:51Z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